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6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8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2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8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3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7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0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8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2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95802-ADE5-4351-9BF5-895ACC46CE8A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3C060-FEA9-407B-93FA-20AA1D66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0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oundcloud.com/carissa-gray-866211488/david" TargetMode="External"/><Relationship Id="rId3" Type="http://schemas.openxmlformats.org/officeDocument/2006/relationships/hyperlink" Target="https://soundcloud.com/carissa-gray-866211488/woodson" TargetMode="External"/><Relationship Id="rId7" Type="http://schemas.openxmlformats.org/officeDocument/2006/relationships/hyperlink" Target="https://soundcloud.com/carissa-gray-866211488/janic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oundcloud.com/carissa-gray-866211488/david-sr" TargetMode="External"/><Relationship Id="rId11" Type="http://schemas.openxmlformats.org/officeDocument/2006/relationships/hyperlink" Target="https://soundcloud.com/carissa-gray-866211488/carissa-gray-intro" TargetMode="External"/><Relationship Id="rId5" Type="http://schemas.openxmlformats.org/officeDocument/2006/relationships/hyperlink" Target="https://soundcloud.com/carissa-gray-866211488/lucille" TargetMode="External"/><Relationship Id="rId10" Type="http://schemas.openxmlformats.org/officeDocument/2006/relationships/hyperlink" Target="https://soundcloud.com/carissa-gray-866211488/andy" TargetMode="External"/><Relationship Id="rId4" Type="http://schemas.openxmlformats.org/officeDocument/2006/relationships/hyperlink" Target="https://soundcloud.com/carissa-gray-866211488/nettie" TargetMode="External"/><Relationship Id="rId9" Type="http://schemas.openxmlformats.org/officeDocument/2006/relationships/hyperlink" Target="https://soundcloud.com/carissa-gray-866211488/penn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193834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Berlin Sans FB Demi" panose="020E0802020502020306" pitchFamily="34" charset="0"/>
              </a:rPr>
              <a:t>My Family Quilt</a:t>
            </a:r>
            <a:endParaRPr lang="en-US" dirty="0">
              <a:latin typeface="Berlin Sans FB Demi" panose="020E0802020502020306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0561"/>
            <a:ext cx="12192000" cy="55374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17700" y="2536348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Woodson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55000" y="249614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Nettie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20900" y="533721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5"/>
              </a:rPr>
              <a:t>Lucille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28000" y="5294349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David, Sr.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67700" y="3814759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7"/>
              </a:rPr>
              <a:t>Janice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71700" y="3816428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8"/>
              </a:rPr>
              <a:t>David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24450" y="2440702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9"/>
              </a:rPr>
              <a:t>Penny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24450" y="533721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10"/>
              </a:rPr>
              <a:t>Andy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18100" y="3888958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11"/>
              </a:rPr>
              <a:t>Carissa Gray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16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Calibri Light</vt:lpstr>
      <vt:lpstr>Office Theme</vt:lpstr>
      <vt:lpstr>My Family Quilt</vt:lpstr>
    </vt:vector>
  </TitlesOfParts>
  <Company>Georgia Perimeter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Gray, Carissa</dc:creator>
  <cp:lastModifiedBy>Gray, Carissa</cp:lastModifiedBy>
  <cp:revision>20</cp:revision>
  <dcterms:created xsi:type="dcterms:W3CDTF">2015-12-11T19:39:00Z</dcterms:created>
  <dcterms:modified xsi:type="dcterms:W3CDTF">2016-04-28T19:16:56Z</dcterms:modified>
</cp:coreProperties>
</file>